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1" r:id="rId4"/>
    <p:sldId id="260" r:id="rId5"/>
  </p:sldIdLst>
  <p:sldSz cx="6858000" cy="9906000" type="A4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5392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25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8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46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59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8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99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66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E409-79D7-F245-8A43-FFA5AA83D2CA}" type="datetimeFigureOut">
              <a:rPr lang="nl-NL" smtClean="0"/>
              <a:t>14-12-14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5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je.simpsite.nl" TargetMode="External"/><Relationship Id="rId4" Type="http://schemas.openxmlformats.org/officeDocument/2006/relationships/hyperlink" Target="http://www.ikje.jimdo.com" TargetMode="External"/><Relationship Id="rId5" Type="http://schemas.openxmlformats.org/officeDocument/2006/relationships/hyperlink" Target="https://www.youtube.com/channel/UCD5TTsTGZuNs1RBVWT0Ownw" TargetMode="External"/><Relationship Id="rId6" Type="http://schemas.openxmlformats.org/officeDocument/2006/relationships/hyperlink" Target="https://plus.google.com/104520499851552708514/post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zwemdiploma kaarten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klik op de tekst vakjes om tekst toe te voegen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Afbeelding 5" descr="ikj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1" y="741436"/>
            <a:ext cx="4933649" cy="265598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45156" y="8600542"/>
            <a:ext cx="2141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ikje site:</a:t>
            </a:r>
          </a:p>
          <a:p>
            <a:r>
              <a:rPr lang="nl-NL" dirty="0" smtClean="0">
                <a:hlinkClick r:id="rId3"/>
              </a:rPr>
              <a:t>www.ikje.simpsite.nl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4"/>
              </a:rPr>
              <a:t>www.ikje.jimdo.com </a:t>
            </a:r>
            <a:endParaRPr lang="nl-NL" dirty="0"/>
          </a:p>
        </p:txBody>
      </p:sp>
      <p:sp>
        <p:nvSpPr>
          <p:cNvPr id="5" name="Tekstvak 4">
            <a:hlinkClick r:id="rId5"/>
          </p:cNvPr>
          <p:cNvSpPr txBox="1"/>
          <p:nvPr/>
        </p:nvSpPr>
        <p:spPr>
          <a:xfrm>
            <a:off x="3962629" y="8600542"/>
            <a:ext cx="1734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ikje cocial media</a:t>
            </a:r>
            <a:endParaRPr lang="nl-NL" dirty="0" smtClean="0">
              <a:hlinkClick r:id="rId5"/>
            </a:endParaRPr>
          </a:p>
          <a:p>
            <a:r>
              <a:rPr lang="nl-NL" dirty="0" smtClean="0">
                <a:hlinkClick r:id="rId5"/>
              </a:rPr>
              <a:t>ikje op youtube</a:t>
            </a:r>
            <a:endParaRPr lang="nl-NL" dirty="0" smtClean="0"/>
          </a:p>
          <a:p>
            <a:r>
              <a:rPr lang="nl-NL" dirty="0" smtClean="0">
                <a:hlinkClick r:id="rId6"/>
              </a:rPr>
              <a:t>ikje op Google+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29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zwemdiplom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8273" y="4984989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4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zwemdiploma 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496544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8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zwemdiploma 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011126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1733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2</TotalTime>
  <Words>102</Words>
  <Application>Microsoft Macintosh PowerPoint</Application>
  <PresentationFormat>A4 (210 x 297 mm)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Standaardthema</vt:lpstr>
      <vt:lpstr>zwemdiploma kaarten</vt:lpstr>
      <vt:lpstr>PowerPoint-presentatie</vt:lpstr>
      <vt:lpstr>PowerPoint-presentatie</vt:lpstr>
      <vt:lpstr>PowerPoint-presentatie</vt:lpstr>
    </vt:vector>
  </TitlesOfParts>
  <Company>Grafisch Vormgever Jaap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ikje sinterklaas en kerst kaarten</dc:title>
  <dc:creator>Jaap van der Heijden</dc:creator>
  <cp:lastModifiedBy>Jaap van der Heijden</cp:lastModifiedBy>
  <cp:revision>2</cp:revision>
  <dcterms:created xsi:type="dcterms:W3CDTF">2014-11-06T12:48:37Z</dcterms:created>
  <dcterms:modified xsi:type="dcterms:W3CDTF">2014-12-14T20:08:03Z</dcterms:modified>
</cp:coreProperties>
</file>